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7" r:id="rId4"/>
    <p:sldId id="258" r:id="rId5"/>
    <p:sldId id="262" r:id="rId6"/>
    <p:sldId id="259" r:id="rId7"/>
    <p:sldId id="260" r:id="rId8"/>
    <p:sldId id="263" r:id="rId9"/>
    <p:sldId id="265" r:id="rId10"/>
    <p:sldId id="261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7" y="3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4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40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32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16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7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15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09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31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77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39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00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1A97A0-7414-439F-9CBD-3C1779DD6466}" type="datetimeFigureOut">
              <a:rPr lang="zh-TW" altLang="en-US" smtClean="0"/>
              <a:t>2020/4/10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02F36F-FC91-452D-9D5F-51CB7B698B7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76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Onepiece</a:t>
            </a:r>
            <a:r>
              <a:rPr lang="en-US" altLang="zh-TW" dirty="0" smtClean="0"/>
              <a:t> SR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Software design </a:t>
            </a:r>
            <a:r>
              <a:rPr lang="zh-TW" altLang="en-US" dirty="0" smtClean="0"/>
              <a:t>林俊曄</a:t>
            </a:r>
            <a:endParaRPr lang="en-US" altLang="zh-TW" dirty="0" smtClean="0"/>
          </a:p>
          <a:p>
            <a:r>
              <a:rPr lang="en-US" altLang="zh-TW" dirty="0" smtClean="0"/>
              <a:t>2020.4.10</a:t>
            </a:r>
            <a:r>
              <a:rPr lang="zh-TW" altLang="en-US" dirty="0" smtClean="0"/>
              <a:t> </a:t>
            </a:r>
            <a:r>
              <a:rPr lang="en-US" altLang="zh-TW" dirty="0" smtClean="0"/>
              <a:t>meeting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133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Schedule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目前進度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已完成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提取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2’scomple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形式的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weight &amp; bias &amp; golden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training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dataset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整個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transcript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圖表化數據差異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84048" lvl="2" indent="0">
              <a:buNone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471400" lvl="8" indent="0">
              <a:buNone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			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剩餘進度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未完成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):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決定最終的整數小數。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input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品質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去除全頻黑幕等不良品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嘗試不同的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input(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模糊等級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，選結果最好的用作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51770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937"/>
          <a:stretch/>
        </p:blipFill>
        <p:spPr>
          <a:xfrm>
            <a:off x="1351804" y="798001"/>
            <a:ext cx="8942267" cy="50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Rounding strategy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(20bits):</a:t>
            </a: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目前我們為了驗證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硬體的正確性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，我們取較多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bits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當作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golden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完整表達所有整數部分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為前提。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4" y="3214611"/>
            <a:ext cx="6923354" cy="32458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28878" y="5361341"/>
            <a:ext cx="1385740" cy="2733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54" y="2765136"/>
            <a:ext cx="6038811" cy="37694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16" y="444808"/>
            <a:ext cx="3322608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Rounding strategy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小數</a:t>
            </a:r>
            <a:r>
              <a:rPr lang="en-US" altLang="zh-TW" sz="2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(8bits):</a:t>
            </a: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小數部分主要影響的是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數值的準確度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，目前選擇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8bits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作為小數部分。</a:t>
            </a:r>
            <a:endParaRPr lang="zh-TW" altLang="en-US" sz="2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24" y="2783863"/>
            <a:ext cx="7836109" cy="30852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80" y="173742"/>
            <a:ext cx="4733113" cy="15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8" y="2216714"/>
            <a:ext cx="4392434" cy="28299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637987" y="4828006"/>
            <a:ext cx="174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Percentage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981091" y="1876543"/>
            <a:ext cx="106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3511480" y="5508349"/>
                <a:ext cx="4748188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誤差率</a:t>
                </a:r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𝑟𝑜𝑢𝑛𝑑𝑖𝑛𝑔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𝑜𝑟𝑖𝑔𝑖𝑛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𝑜𝑟𝑖𝑔𝑖𝑛</m:t>
                        </m:r>
                      </m:den>
                    </m:f>
                  </m:oMath>
                </a14:m>
                <a:r>
                  <a:rPr lang="en-US" altLang="zh-TW" sz="24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* 100%</a:t>
                </a:r>
                <a:endPara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80" y="5508349"/>
                <a:ext cx="4748188" cy="675185"/>
              </a:xfrm>
              <a:prstGeom prst="rect">
                <a:avLst/>
              </a:prstGeom>
              <a:blipFill>
                <a:blip r:embed="rId3"/>
                <a:stretch>
                  <a:fillRect l="-1926" b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91" y="2216714"/>
            <a:ext cx="4557155" cy="266723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739460" y="4797425"/>
            <a:ext cx="174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Percentage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55436" y="1990997"/>
            <a:ext cx="106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</a:p>
        </p:txBody>
      </p:sp>
      <p:sp>
        <p:nvSpPr>
          <p:cNvPr id="13" name="矩形 12"/>
          <p:cNvSpPr/>
          <p:nvPr/>
        </p:nvSpPr>
        <p:spPr>
          <a:xfrm>
            <a:off x="1915382" y="1683505"/>
            <a:ext cx="2722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Res1_conv1_weight</a:t>
            </a:r>
          </a:p>
        </p:txBody>
      </p:sp>
      <p:sp>
        <p:nvSpPr>
          <p:cNvPr id="14" name="矩形 13"/>
          <p:cNvSpPr/>
          <p:nvPr/>
        </p:nvSpPr>
        <p:spPr>
          <a:xfrm>
            <a:off x="6898365" y="1755049"/>
            <a:ext cx="2365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/>
              <a:t>Res1_conv1_bias</a:t>
            </a:r>
            <a:endParaRPr lang="en-US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29002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770722" y="1845734"/>
            <a:ext cx="7384958" cy="4023360"/>
          </a:xfrm>
        </p:spPr>
        <p:txBody>
          <a:bodyPr>
            <a:normAutofit/>
          </a:bodyPr>
          <a:lstStyle/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目前這樣的設計，以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python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跑出來的結果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相差很大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我覺得是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小數部分取的不夠精密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誤差一開始不大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，但是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整個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跑完後，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差異累積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後變很大。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因為取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20bits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，目前合成出來的面積就不小，因此之後會盡可能刪減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整數部分的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bits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轉給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小數部分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74" y="1737360"/>
            <a:ext cx="2436945" cy="47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9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Remove last forwarding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4694547" y="2043698"/>
            <a:ext cx="6668521" cy="4023360"/>
          </a:xfrm>
        </p:spPr>
        <p:txBody>
          <a:bodyPr>
            <a:normAutofit/>
          </a:bodyPr>
          <a:lstStyle/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因為硬體部分只用了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兩個</a:t>
            </a:r>
            <a:r>
              <a:rPr lang="en-US" altLang="zh-TW" sz="22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sram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來記所有</a:t>
            </a:r>
            <a:r>
              <a:rPr lang="en-US" altLang="zh-TW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的資料，一邊運算完成後再存到另外一邊。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原本</a:t>
            </a:r>
            <a:r>
              <a:rPr lang="en-US" altLang="zh-TW" sz="22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en-US" altLang="zh-TW" sz="22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esblock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最外層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還會有一個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forwarding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，沒有辦法只靠上述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兩個</a:t>
            </a:r>
            <a:r>
              <a:rPr lang="en-US" altLang="zh-TW" sz="22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sram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來完成，但是只為了這個步驟而去開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第三個</a:t>
            </a:r>
            <a:r>
              <a:rPr lang="en-US" altLang="zh-TW" sz="2200" b="1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sram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感覺不太划算。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r>
              <a:rPr lang="en-US" altLang="zh-TW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PSNR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會差一點</a:t>
            </a:r>
            <a:r>
              <a:rPr lang="zh-TW" altLang="en-US" sz="2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，但是可以省去</a:t>
            </a:r>
            <a:r>
              <a:rPr lang="zh-TW" altLang="en-US" sz="2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硬體一</a:t>
            </a:r>
            <a:r>
              <a:rPr lang="zh-TW" altLang="en-US" sz="2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en-US" altLang="zh-TW" sz="22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Sram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1" y="1870316"/>
            <a:ext cx="2265903" cy="43409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10" y="1870316"/>
            <a:ext cx="2117260" cy="43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9" y="1814438"/>
            <a:ext cx="4731715" cy="2661588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55" y="230735"/>
            <a:ext cx="4741683" cy="2667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23" y="3636300"/>
            <a:ext cx="4731715" cy="266159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48941" y="1291472"/>
            <a:ext cx="199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Test Input01</a:t>
            </a:r>
          </a:p>
          <a:p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5137608" y="1527142"/>
            <a:ext cx="650450" cy="1253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222449" y="3542032"/>
            <a:ext cx="650450" cy="1180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482986" y="604588"/>
            <a:ext cx="1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No forwarding</a:t>
            </a:r>
          </a:p>
          <a:p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414642" y="4398827"/>
            <a:ext cx="1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 forwarding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2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80" y="1904063"/>
            <a:ext cx="4063492" cy="2285714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4" y="3798850"/>
            <a:ext cx="4063492" cy="228571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84" y="601506"/>
            <a:ext cx="4038592" cy="2271708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 flipV="1">
            <a:off x="5045782" y="1374352"/>
            <a:ext cx="650450" cy="1253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130623" y="3389242"/>
            <a:ext cx="650450" cy="1180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511266" y="591782"/>
            <a:ext cx="1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No forwarding</a:t>
            </a:r>
          </a:p>
          <a:p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421515" y="4295256"/>
            <a:ext cx="15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 forwarding</a:t>
            </a:r>
          </a:p>
          <a:p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01807" y="1321861"/>
            <a:ext cx="199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Test Input02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84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</TotalTime>
  <Words>272</Words>
  <Application>Microsoft Office PowerPoint</Application>
  <PresentationFormat>寬螢幕</PresentationFormat>
  <Paragraphs>49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標楷體</vt:lpstr>
      <vt:lpstr>Calibri</vt:lpstr>
      <vt:lpstr>Calibri Light</vt:lpstr>
      <vt:lpstr>Cambria Math</vt:lpstr>
      <vt:lpstr>回顧</vt:lpstr>
      <vt:lpstr>Onepiece SR </vt:lpstr>
      <vt:lpstr>PowerPoint 簡報</vt:lpstr>
      <vt:lpstr>Rounding strategy</vt:lpstr>
      <vt:lpstr>Rounding strategy</vt:lpstr>
      <vt:lpstr>PowerPoint 簡報</vt:lpstr>
      <vt:lpstr>Problem</vt:lpstr>
      <vt:lpstr>Remove last forwarding</vt:lpstr>
      <vt:lpstr>PowerPoint 簡報</vt:lpstr>
      <vt:lpstr>PowerPoint 簡報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Onepiece SR </dc:title>
  <dc:creator>俊曄 林</dc:creator>
  <cp:lastModifiedBy>俊曄 林</cp:lastModifiedBy>
  <cp:revision>13</cp:revision>
  <dcterms:created xsi:type="dcterms:W3CDTF">2020-04-09T23:17:05Z</dcterms:created>
  <dcterms:modified xsi:type="dcterms:W3CDTF">2020-04-10T00:59:36Z</dcterms:modified>
</cp:coreProperties>
</file>